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7" r:id="rId2"/>
    <p:sldId id="263" r:id="rId3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09453A-A6A0-4384-9B94-8723E477C0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7BCF2C7-9480-4730-A617-3C699D6AD6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CFDDCAC-DBBD-4255-9380-2269062060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ECBD2-E11C-41A2-86A1-C72607FE8DE3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92CB6F8-4D0E-4AD9-83F7-173CBABEF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851FB5B3-BD25-4CA3-A83E-AB9974290E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9912E-ECDE-467B-A029-51ED08156D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267453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A348E21-F658-4022-B230-8A31736C8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E10A11BC-B1A5-4368-8E0D-2DC9DC0B41F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05C0FC1-549A-4C50-8124-85FC689766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ECBD2-E11C-41A2-86A1-C72607FE8DE3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DA6B1AC9-DDF2-4009-B6BA-58903E5B86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CDA4E1C-986D-45B1-AD3D-ACC1B2313B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9912E-ECDE-467B-A029-51ED08156D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7696988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66EB4CB8-84B2-4FE5-9892-315558FF12A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DE977696-F213-47E0-94D7-C81EEAE6D53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AAF34DB-BECE-499B-88D7-8E1ABDCAFD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ECBD2-E11C-41A2-86A1-C72607FE8DE3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1965CF1-112B-421F-9058-D44680B805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0BC9310-EBD8-4BFB-9242-E296A1DF20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9912E-ECDE-467B-A029-51ED08156D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58549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64C4283-B8BA-4781-AD62-0266822822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4675273-3C01-419B-AF7D-0824D41D74D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C275D90-9654-41C5-8158-2B6D9E8521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ECBD2-E11C-41A2-86A1-C72607FE8DE3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24E04D-955B-448C-A5EF-1A9B73B30E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CAC22CDE-4DBF-4545-A8CF-A64A5C5AA4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9912E-ECDE-467B-A029-51ED08156D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50277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A54898-59F4-4A46-8DCC-A131A54644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4575640-6081-4DF8-92C1-3F0222BD72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08061687-CC59-4200-9F75-A4385A75F6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ECBD2-E11C-41A2-86A1-C72607FE8DE3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C8A7594-2599-4C7F-BE98-027E48BBA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97689636-6995-4406-B101-017115B343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9912E-ECDE-467B-A029-51ED08156D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25799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C975906-A6F9-4470-87C0-F23C4D237B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E24BC2E-E1AC-4256-A166-C8B00EA7B2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7C9A02A2-2C5A-4D5F-BF64-B72297C0F6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652B81E6-A194-4D2C-B284-60036D237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ECBD2-E11C-41A2-86A1-C72607FE8DE3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0AF742E-85A1-4568-AD06-6A52A1A32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5592F58-889A-488A-B768-A7BCFB841F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9912E-ECDE-467B-A029-51ED08156D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49367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5C5230-150F-4B68-8023-323783D4A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6C886FC-E6E0-4795-A9B2-6EF8DC301D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D2B4E51-B124-48E2-8FF5-B2306ADE2D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9498460-D9C2-487B-A153-6E34EB944A2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7CDC3EA9-43E1-4C7B-82A2-B114E408CC6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1EE9E26D-955C-4230-B053-A85B48D3F9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ECBD2-E11C-41A2-86A1-C72607FE8DE3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FB18252D-E1AC-4C7E-9787-A59720CFB9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33A34C60-A5B9-4616-A022-A09DCD8CE7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9912E-ECDE-467B-A029-51ED08156D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88061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0F0A377-E9B1-4023-BAF7-7E17A43F6E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5BF3960E-B4EC-45C8-B17D-AAF51413F6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ECBD2-E11C-41A2-86A1-C72607FE8DE3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9519626E-9D1D-428B-BB90-6B0A155F4E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24514EE3-B79D-4527-AE18-1D37685D46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9912E-ECDE-467B-A029-51ED08156D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3048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732408A1-234B-4D8A-9432-E3F7097434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ECBD2-E11C-41A2-86A1-C72607FE8DE3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5B99030F-CC36-4E5B-8751-3EC1A9B992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1176DDDA-F696-4C0B-B511-CF94196F94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9912E-ECDE-467B-A029-51ED08156D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296147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C883E65-7F16-49F7-8DD6-71F00B77E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857222A-596E-48F6-892C-B05F3EEDA7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743B421-7E91-42E3-92A7-D52C64A7F2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1FCBEED-CAFF-4068-822C-978A32D18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ECBD2-E11C-41A2-86A1-C72607FE8DE3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433BFA0-38C4-4FA3-9B68-D68D91D714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B13E4D99-2168-431F-9FE7-A7C7B438A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9912E-ECDE-467B-A029-51ED08156D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976689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C985441-D6A4-4C62-9F1E-A2109C22E48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3C41B71-9CC2-42B9-858C-208E65380A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E3D67A9-F831-4213-A19E-6446E89D195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FACB4D43-3468-4C79-9C16-90C389C37D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98ECBD2-E11C-41A2-86A1-C72607FE8DE3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046D7676-2639-44CE-B843-6AA62B22A4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EFE58325-9C3B-4AE0-A103-8639895B4D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319912E-ECDE-467B-A029-51ED08156D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966400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03859963-9814-4C42-A605-0F6C99BBA7D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E1248BA-1FD3-4DE1-9761-BC9B1C2794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C230B481-06EE-49C8-9E92-8F8CF961931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8ECBD2-E11C-41A2-86A1-C72607FE8DE3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C2AC531-F96E-4D34-9FD3-B26077EDA7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7F69AF55-74D3-43F9-85BF-FEACD9BAC75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319912E-ECDE-467B-A029-51ED08156D13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7504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8669ABE5-772D-4A2A-ACF9-FF7B2C9B4850}"/>
              </a:ext>
            </a:extLst>
          </p:cNvPr>
          <p:cNvSpPr txBox="1"/>
          <p:nvPr/>
        </p:nvSpPr>
        <p:spPr>
          <a:xfrm>
            <a:off x="511126" y="2461846"/>
            <a:ext cx="1116974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latin typeface="Amasis MT Pro Black" panose="020B0604020202020204" pitchFamily="18" charset="0"/>
              </a:rPr>
              <a:t>SUPLEMENTO EXPLICATIVO</a:t>
            </a:r>
          </a:p>
          <a:p>
            <a:pPr algn="ctr"/>
            <a:r>
              <a:rPr lang="pt-PT" altLang="pt-BR" sz="2800" b="1">
                <a:solidFill>
                  <a:srgbClr val="4D4D4D"/>
                </a:solidFill>
                <a:latin typeface="Tahoma" panose="020B0604030504040204" pitchFamily="34" charset="0"/>
                <a:cs typeface="Times New Roman" panose="02020603050405020304" pitchFamily="18" charset="0"/>
              </a:rPr>
              <a:t>AULA - 1</a:t>
            </a:r>
            <a:endParaRPr lang="pt-PT" altLang="pt-BR" sz="2800" b="1" dirty="0">
              <a:solidFill>
                <a:srgbClr val="4D4D4D"/>
              </a:solidFill>
              <a:latin typeface="Tahoma" panose="020B0604030504040204" pitchFamily="34" charset="0"/>
              <a:cs typeface="Times New Roman" panose="02020603050405020304" pitchFamily="18" charset="0"/>
            </a:endParaRPr>
          </a:p>
          <a:p>
            <a:pPr algn="ctr"/>
            <a:endParaRPr lang="pt-BR" sz="4000" dirty="0">
              <a:latin typeface="Amasis MT Pro Black" panose="020B06040202020202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00050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3F582ECD-D297-4AC9-B70A-5376700043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2172" y="0"/>
            <a:ext cx="5558971" cy="6858000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7A7BD58B-0B30-4CD2-8729-E420584E36A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1" y="0"/>
            <a:ext cx="555896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523746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5</Words>
  <Application>Microsoft Office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</vt:i4>
      </vt:variant>
    </vt:vector>
  </HeadingPairs>
  <TitlesOfParts>
    <vt:vector size="8" baseType="lpstr">
      <vt:lpstr>Amasis MT Pro Black</vt:lpstr>
      <vt:lpstr>Arial</vt:lpstr>
      <vt:lpstr>Calibri</vt:lpstr>
      <vt:lpstr>Calibri Light</vt:lpstr>
      <vt:lpstr>Tahoma</vt:lpstr>
      <vt:lpstr>Tema do Office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Adauto Nossa</dc:creator>
  <cp:lastModifiedBy>Adauto Nossa</cp:lastModifiedBy>
  <cp:revision>4</cp:revision>
  <dcterms:created xsi:type="dcterms:W3CDTF">2021-08-24T18:51:19Z</dcterms:created>
  <dcterms:modified xsi:type="dcterms:W3CDTF">2022-03-15T13:18:57Z</dcterms:modified>
</cp:coreProperties>
</file>

<file path=docProps/thumbnail.jpeg>
</file>